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0" r:id="rId3"/>
    <p:sldId id="268" r:id="rId4"/>
    <p:sldId id="275" r:id="rId5"/>
    <p:sldId id="259" r:id="rId6"/>
    <p:sldId id="299" r:id="rId7"/>
    <p:sldId id="264" r:id="rId8"/>
    <p:sldId id="326" r:id="rId9"/>
    <p:sldId id="297" r:id="rId10"/>
    <p:sldId id="308" r:id="rId11"/>
    <p:sldId id="331" r:id="rId12"/>
    <p:sldId id="300" r:id="rId13"/>
    <p:sldId id="301" r:id="rId14"/>
    <p:sldId id="273" r:id="rId15"/>
    <p:sldId id="303" r:id="rId16"/>
    <p:sldId id="294" r:id="rId17"/>
    <p:sldId id="302" r:id="rId18"/>
    <p:sldId id="305" r:id="rId19"/>
    <p:sldId id="295" r:id="rId20"/>
    <p:sldId id="328" r:id="rId21"/>
    <p:sldId id="296" r:id="rId22"/>
    <p:sldId id="278" r:id="rId23"/>
    <p:sldId id="282" r:id="rId24"/>
    <p:sldId id="283" r:id="rId25"/>
    <p:sldId id="293" r:id="rId26"/>
    <p:sldId id="285" r:id="rId27"/>
    <p:sldId id="310" r:id="rId28"/>
    <p:sldId id="311" r:id="rId29"/>
    <p:sldId id="288" r:id="rId30"/>
    <p:sldId id="307" r:id="rId31"/>
    <p:sldId id="277" r:id="rId32"/>
    <p:sldId id="279" r:id="rId33"/>
    <p:sldId id="313" r:id="rId34"/>
    <p:sldId id="322" r:id="rId35"/>
    <p:sldId id="324" r:id="rId36"/>
    <p:sldId id="320" r:id="rId37"/>
    <p:sldId id="321" r:id="rId38"/>
    <p:sldId id="318" r:id="rId39"/>
    <p:sldId id="330" r:id="rId40"/>
    <p:sldId id="316" r:id="rId41"/>
    <p:sldId id="262" r:id="rId42"/>
    <p:sldId id="286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F7E1F0"/>
    <a:srgbClr val="740E68"/>
    <a:srgbClr val="94061A"/>
    <a:srgbClr val="421600"/>
    <a:srgbClr val="923B00"/>
    <a:srgbClr val="B44900"/>
    <a:srgbClr val="500C12"/>
    <a:srgbClr val="8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>
        <p:scale>
          <a:sx n="84" d="100"/>
          <a:sy n="84" d="100"/>
        </p:scale>
        <p:origin x="-906" y="4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5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94901-71A2-4ABE-8514-03EFDB88EB5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178141336"/>
      </p:ext>
    </p:extLst>
  </p:cSld>
  <p:clrMapOvr>
    <a:masterClrMapping/>
  </p:clrMapOvr>
  <p:transition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F62598-E49E-4B90-97D9-2323DEACBC0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04833529"/>
      </p:ext>
    </p:extLst>
  </p:cSld>
  <p:clrMapOvr>
    <a:masterClrMapping/>
  </p:clrMapOvr>
  <p:transition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225A0D-0590-43BC-8901-99651426B07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86086078"/>
      </p:ext>
    </p:extLst>
  </p:cSld>
  <p:clrMapOvr>
    <a:masterClrMapping/>
  </p:clrMapOvr>
  <p:transition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A71FD0-3EE1-41DF-B080-D9AFADD96D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024253444"/>
      </p:ext>
    </p:extLst>
  </p:cSld>
  <p:clrMapOvr>
    <a:masterClrMapping/>
  </p:clrMapOvr>
  <p:transition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E87F83-A176-4441-A0F0-CC29CD6C87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985996947"/>
      </p:ext>
    </p:extLst>
  </p:cSld>
  <p:clrMapOvr>
    <a:masterClrMapping/>
  </p:clrMapOvr>
  <p:transition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68F533-3ECB-4158-B2AA-48D3957EEEA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124672461"/>
      </p:ext>
    </p:extLst>
  </p:cSld>
  <p:clrMapOvr>
    <a:masterClrMapping/>
  </p:clrMapOvr>
  <p:transition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ECF2C7-C251-4851-BB7C-6B66978132E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664364503"/>
      </p:ext>
    </p:extLst>
  </p:cSld>
  <p:clrMapOvr>
    <a:masterClrMapping/>
  </p:clrMapOvr>
  <p:transition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74D699-8ECC-4EB4-BC92-65734A8CBA9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547338791"/>
      </p:ext>
    </p:extLst>
  </p:cSld>
  <p:clrMapOvr>
    <a:masterClrMapping/>
  </p:clrMapOvr>
  <p:transition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70173B-3DC1-423C-834A-910BADF900A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117481727"/>
      </p:ext>
    </p:extLst>
  </p:cSld>
  <p:clrMapOvr>
    <a:masterClrMapping/>
  </p:clrMapOvr>
  <p:transition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4F3CA1-54F6-4CF2-A2AA-46CA2252EB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951281495"/>
      </p:ext>
    </p:extLst>
  </p:cSld>
  <p:clrMapOvr>
    <a:masterClrMapping/>
  </p:clrMapOvr>
  <p:transition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997B77-13AE-47CD-B62D-511CBDDD94F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134370047"/>
      </p:ext>
    </p:extLst>
  </p:cSld>
  <p:clrMapOvr>
    <a:masterClrMapping/>
  </p:clrMapOvr>
  <p:transition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E00D0BD-F36A-499E-B50B-ACE85096152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500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Admin\&#1052;&#1086;&#1080;%20&#1076;&#1086;&#1082;&#1091;&#1084;&#1077;&#1085;&#1090;&#1099;\&#1052;&#1054;&#1045;\&#1052;&#1052;&#1062;-2014\&#1074;&#1086;&#1089;&#1087;&#1080;&#1090;&#1072;&#1090;&#1077;&#1083;&#1100;%20&#1075;&#1086;&#1076;&#1072;\&#1087;&#1088;&#1077;&#1079;&#1077;&#1085;&#1090;&#1072;&#1094;&#1080;&#1103;\&#1080;&#1090;&#1086;&#1075;\Tagor-R-Rybnikov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AutoShape 7"/>
          <p:cNvSpPr>
            <a:spLocks noGrp="1" noChangeAspect="1" noChangeArrowheads="1"/>
          </p:cNvSpPr>
          <p:nvPr>
            <p:ph type="ctrTitle"/>
          </p:nvPr>
        </p:nvSpPr>
        <p:spPr>
          <a:xfrm>
            <a:off x="702543" y="1916832"/>
            <a:ext cx="7772400" cy="2808287"/>
          </a:xfrm>
        </p:spPr>
        <p:txBody>
          <a:bodyPr/>
          <a:lstStyle/>
          <a:p>
            <a:pPr eaLnBrk="1" hangingPunct="1">
              <a:defRPr/>
            </a:pPr>
            <a:r>
              <a:rPr lang="ru-RU" b="1" dirty="0" smtClean="0">
                <a:solidFill>
                  <a:srgbClr val="500C1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Городской смотр-конкурс «Уголок книги </a:t>
            </a:r>
            <a:br>
              <a:rPr lang="ru-RU" b="1" dirty="0" smtClean="0">
                <a:solidFill>
                  <a:srgbClr val="500C1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b="1" dirty="0" smtClean="0">
                <a:solidFill>
                  <a:srgbClr val="500C1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 детском саду»</a:t>
            </a:r>
          </a:p>
        </p:txBody>
      </p:sp>
      <p:pic>
        <p:nvPicPr>
          <p:cNvPr id="4104" name="Tagor-R-Rybnikov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23728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5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Уголок книги МБДОУ № 50</a:t>
            </a:r>
            <a:endParaRPr lang="ru-RU" sz="28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78494817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/>
          <a:lstStyle/>
          <a:p>
            <a:r>
              <a:rPr lang="ru-RU" sz="2800" dirty="0" smtClean="0"/>
              <a:t>Библиотека МБДОУ № 72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  <a:effectLst>
            <a:outerShdw blurRad="292100" dist="139700" dir="2700000" algn="tl" rotWithShape="0">
              <a:prstClr val="black">
                <a:alpha val="77000"/>
              </a:prst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  <a:effectLst>
            <a:outerShdw blurRad="292100" dist="139700" dir="2700000" algn="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10561491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Уголок книги МБДОУ № 36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1052736"/>
            <a:ext cx="7704856" cy="5564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13464511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33256"/>
            <a:ext cx="8229600" cy="998984"/>
          </a:xfrm>
        </p:spPr>
        <p:txBody>
          <a:bodyPr/>
          <a:lstStyle/>
          <a:p>
            <a:r>
              <a:rPr lang="ru-RU" sz="2800" dirty="0" smtClean="0"/>
              <a:t>Уголок книги МБДОУ № 36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980728"/>
            <a:ext cx="6516724" cy="4887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3875206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331640" y="5805264"/>
            <a:ext cx="6408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Уголок </a:t>
            </a:r>
            <a:r>
              <a:rPr lang="ru-RU" sz="2800" dirty="0" smtClean="0"/>
              <a:t>книги МБДОУ </a:t>
            </a:r>
            <a:r>
              <a:rPr lang="ru-RU" sz="2800" dirty="0"/>
              <a:t>№ 300</a:t>
            </a:r>
          </a:p>
        </p:txBody>
      </p:sp>
      <p:pic>
        <p:nvPicPr>
          <p:cNvPr id="1026" name="Picture 2" descr="H:\1\DSCN09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836712"/>
            <a:ext cx="6542856" cy="4907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24117118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/>
          <a:p>
            <a:r>
              <a:rPr lang="ru-RU" sz="2800" dirty="0" smtClean="0"/>
              <a:t>Уголок книги МБДОУ № 283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1412776"/>
            <a:ext cx="7344816" cy="5187649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41382300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16832"/>
            <a:ext cx="4283968" cy="1143000"/>
          </a:xfrm>
        </p:spPr>
        <p:txBody>
          <a:bodyPr/>
          <a:lstStyle/>
          <a:p>
            <a:r>
              <a:rPr lang="ru-RU" sz="2800" dirty="0" smtClean="0"/>
              <a:t>Уголок книги</a:t>
            </a:r>
            <a:br>
              <a:rPr lang="ru-RU" sz="2800" dirty="0" smtClean="0"/>
            </a:br>
            <a:r>
              <a:rPr lang="ru-RU" sz="2800" dirty="0" smtClean="0"/>
              <a:t>МБДОУ № 265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443128"/>
            <a:ext cx="4104456" cy="6154224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428999"/>
            <a:ext cx="4032448" cy="3157339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24425647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/>
          <a:lstStyle/>
          <a:p>
            <a:r>
              <a:rPr lang="ru-RU" sz="2800" dirty="0" smtClean="0"/>
              <a:t>Уголок книги МБДОУ № 36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  <a:effectLst>
            <a:outerShdw blurRad="292100" dist="139700" dir="2700000" sx="101000" sy="101000" algn="tl" rotWithShape="0">
              <a:prstClr val="black">
                <a:alpha val="65000"/>
              </a:prst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  <a:effectLst>
            <a:outerShdw blurRad="292100" dist="139700" dir="2700000" sx="101000" sy="101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9147639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619672" y="5589240"/>
            <a:ext cx="5616624" cy="787524"/>
          </a:xfrm>
        </p:spPr>
        <p:txBody>
          <a:bodyPr/>
          <a:lstStyle/>
          <a:p>
            <a:r>
              <a:rPr lang="ru-RU" sz="2800" dirty="0" smtClean="0"/>
              <a:t>Уголок книги МБДОУ № 283</a:t>
            </a:r>
            <a:endParaRPr lang="ru-RU" sz="2800" dirty="0"/>
          </a:p>
        </p:txBody>
      </p:sp>
      <p:pic>
        <p:nvPicPr>
          <p:cNvPr id="2050" name="Picture 2" descr="H:\1\DSCN089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764704"/>
            <a:ext cx="6347048" cy="4760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16010490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23528" y="4869160"/>
            <a:ext cx="33843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Уголок книги</a:t>
            </a:r>
          </a:p>
          <a:p>
            <a:pPr algn="ctr"/>
            <a:r>
              <a:rPr lang="ru-RU" sz="2800" dirty="0"/>
              <a:t>МБДОУ № </a:t>
            </a:r>
            <a:r>
              <a:rPr lang="ru-RU" sz="2800" dirty="0" smtClean="0"/>
              <a:t>109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525" y="332656"/>
            <a:ext cx="5190496" cy="3892872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2924944"/>
            <a:ext cx="4968552" cy="3672408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89655190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251520" y="5949280"/>
            <a:ext cx="3863547" cy="639762"/>
          </a:xfrm>
          <a:effectLst/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2800" b="0" dirty="0" smtClean="0"/>
              <a:t>Уголок книги 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2800" b="0" dirty="0" smtClean="0"/>
              <a:t>МБДОУ № 300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548680"/>
            <a:ext cx="3719531" cy="4959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prstClr val="black">
                <a:alpha val="75000"/>
              </a:prstClr>
            </a:outerShdw>
          </a:effectLst>
        </p:spPr>
      </p:pic>
      <p:pic>
        <p:nvPicPr>
          <p:cNvPr id="11" name="Объект 10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992" y="980728"/>
            <a:ext cx="3877078" cy="5169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80959061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1628800"/>
            <a:ext cx="4258816" cy="940966"/>
          </a:xfrm>
        </p:spPr>
        <p:txBody>
          <a:bodyPr/>
          <a:lstStyle/>
          <a:p>
            <a:r>
              <a:rPr lang="ru-RU" sz="2800" dirty="0" smtClean="0"/>
              <a:t>Библиотека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МБДОУ </a:t>
            </a:r>
            <a:r>
              <a:rPr lang="ru-RU" sz="2800" dirty="0"/>
              <a:t>№ </a:t>
            </a:r>
            <a:r>
              <a:rPr lang="ru-RU" sz="2800" dirty="0" smtClean="0"/>
              <a:t>72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2992338"/>
            <a:ext cx="4710675" cy="3533006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980728"/>
            <a:ext cx="4752528" cy="3564396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06683514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148064" y="4653136"/>
            <a:ext cx="3672408" cy="936104"/>
          </a:xfrm>
        </p:spPr>
        <p:txBody>
          <a:bodyPr/>
          <a:lstStyle/>
          <a:p>
            <a:r>
              <a:rPr lang="ru-RU" sz="2800" dirty="0" smtClean="0"/>
              <a:t>Уголок книги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ru-RU" sz="2800" dirty="0" smtClean="0"/>
              <a:t> МБДОУ № 43</a:t>
            </a:r>
            <a:endParaRPr lang="ru-RU" sz="2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7" y="3212976"/>
            <a:ext cx="4512501" cy="3384376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7" y="404664"/>
            <a:ext cx="4464496" cy="3348372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38093170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5974804" y="4714165"/>
            <a:ext cx="244663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/>
              <a:t>Библиотека</a:t>
            </a:r>
          </a:p>
          <a:p>
            <a:pPr algn="ctr"/>
            <a:r>
              <a:rPr lang="ru-RU" sz="2800" dirty="0" smtClean="0"/>
              <a:t>МБДОУ </a:t>
            </a:r>
            <a:r>
              <a:rPr lang="ru-RU" sz="2800" dirty="0"/>
              <a:t>№ </a:t>
            </a:r>
            <a:r>
              <a:rPr lang="en-US" sz="2800" dirty="0" smtClean="0"/>
              <a:t>44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140968"/>
            <a:ext cx="4536504" cy="3402378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3954" y="332656"/>
            <a:ext cx="4800533" cy="3600400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48092895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/>
          <a:lstStyle/>
          <a:p>
            <a:r>
              <a:rPr lang="ru-RU" sz="2800" dirty="0" smtClean="0"/>
              <a:t>Библиотека МБДОУ № 211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732" y="1484784"/>
            <a:ext cx="7501676" cy="4968552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549517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/>
          <a:lstStyle/>
          <a:p>
            <a:r>
              <a:rPr lang="ru-RU" sz="2800" dirty="0" smtClean="0"/>
              <a:t>Библиотека МБДОУ № 211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1268760"/>
            <a:ext cx="7848872" cy="5387527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18725897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Уголок книги МБДОУ № 36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196752"/>
            <a:ext cx="5112568" cy="3834426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3068960"/>
            <a:ext cx="4974704" cy="3569010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91121487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/>
          <a:p>
            <a:r>
              <a:rPr lang="ru-RU" sz="2800" dirty="0" smtClean="0"/>
              <a:t>Библиотека МБДОУ № 328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2623" y="1340768"/>
            <a:ext cx="3753353" cy="4785395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1340768"/>
            <a:ext cx="3744416" cy="4813995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04061331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484784"/>
            <a:ext cx="3672408" cy="1152128"/>
          </a:xfrm>
        </p:spPr>
        <p:txBody>
          <a:bodyPr/>
          <a:lstStyle/>
          <a:p>
            <a:r>
              <a:rPr lang="ru-RU" sz="2800" dirty="0" smtClean="0"/>
              <a:t>Уголок книги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ru-RU" sz="2800" dirty="0" smtClean="0"/>
              <a:t>МБДОУ № 300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296" y="2906942"/>
            <a:ext cx="4344483" cy="3258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H:\1\DSCN09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908720"/>
            <a:ext cx="365760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02011379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1412776"/>
            <a:ext cx="4114800" cy="1143000"/>
          </a:xfrm>
        </p:spPr>
        <p:txBody>
          <a:bodyPr/>
          <a:lstStyle/>
          <a:p>
            <a:r>
              <a:rPr lang="ru-RU" sz="2800" dirty="0" smtClean="0"/>
              <a:t>Уголок книги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ru-RU" sz="2800" dirty="0" smtClean="0"/>
              <a:t>МБДОУ № 52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520" y="1196752"/>
            <a:ext cx="3650432" cy="5328592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3" y="3126996"/>
            <a:ext cx="4464497" cy="3398348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34578321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2080" y="4590256"/>
            <a:ext cx="3754760" cy="1143000"/>
          </a:xfrm>
        </p:spPr>
        <p:txBody>
          <a:bodyPr/>
          <a:lstStyle/>
          <a:p>
            <a:r>
              <a:rPr lang="ru-RU" sz="2800" dirty="0" smtClean="0"/>
              <a:t>Уголок книги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ru-RU" sz="2800" dirty="0" smtClean="0"/>
              <a:t>МБДОУ № 84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996952"/>
            <a:ext cx="4800533" cy="3600400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3968" y="404664"/>
            <a:ext cx="4608512" cy="3456384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87259819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1560" y="5791182"/>
            <a:ext cx="7848872" cy="734162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smtClean="0"/>
              <a:t>Библиотека </a:t>
            </a:r>
            <a:r>
              <a:rPr lang="ru-RU" sz="2800" dirty="0"/>
              <a:t>МБДОУ № </a:t>
            </a:r>
            <a:r>
              <a:rPr lang="ru-RU" sz="2800" dirty="0" smtClean="0"/>
              <a:t>72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1028374"/>
            <a:ext cx="6984776" cy="4647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88035445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/>
          <a:lstStyle/>
          <a:p>
            <a:r>
              <a:rPr lang="ru-RU" sz="2800" dirty="0" smtClean="0"/>
              <a:t>Уголок книги МБДОУ № 50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00724879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22466" y="4365104"/>
            <a:ext cx="33843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Библиотека</a:t>
            </a:r>
            <a:endParaRPr lang="ru-RU" sz="2800" dirty="0"/>
          </a:p>
          <a:p>
            <a:pPr algn="ctr"/>
            <a:r>
              <a:rPr lang="ru-RU" sz="2800" dirty="0"/>
              <a:t>МБДОУ № </a:t>
            </a:r>
            <a:r>
              <a:rPr lang="ru-RU" sz="2800" dirty="0" smtClean="0"/>
              <a:t>44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3212976"/>
            <a:ext cx="4704523" cy="3528392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16632"/>
            <a:ext cx="4556634" cy="3417475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72965269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/>
          <a:p>
            <a:r>
              <a:rPr lang="ru-RU" sz="2800" dirty="0"/>
              <a:t>Уголок книги МБДОУ </a:t>
            </a:r>
            <a:r>
              <a:rPr lang="ru-RU" sz="2800" dirty="0" smtClean="0"/>
              <a:t>№ 305</a:t>
            </a:r>
            <a:endParaRPr lang="ru-RU" sz="2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1340768"/>
            <a:ext cx="7344816" cy="5292588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54017963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4725144"/>
            <a:ext cx="3322712" cy="1143000"/>
          </a:xfrm>
        </p:spPr>
        <p:txBody>
          <a:bodyPr/>
          <a:lstStyle/>
          <a:p>
            <a:r>
              <a:rPr lang="ru-RU" sz="2800" dirty="0" smtClean="0">
                <a:solidFill>
                  <a:srgbClr val="54002A"/>
                </a:solidFill>
              </a:rPr>
              <a:t>Библиотека МБДОУ </a:t>
            </a:r>
            <a:r>
              <a:rPr lang="ru-RU" sz="2800" dirty="0">
                <a:solidFill>
                  <a:srgbClr val="54002A"/>
                </a:solidFill>
              </a:rPr>
              <a:t>№ </a:t>
            </a:r>
            <a:r>
              <a:rPr lang="ru-RU" sz="2800" dirty="0" smtClean="0">
                <a:solidFill>
                  <a:srgbClr val="54002A"/>
                </a:solidFill>
              </a:rPr>
              <a:t>328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543810"/>
            <a:ext cx="5093612" cy="3677278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3140968"/>
            <a:ext cx="4824536" cy="3618402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3431997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5445224"/>
            <a:ext cx="4968552" cy="936104"/>
          </a:xfrm>
        </p:spPr>
        <p:txBody>
          <a:bodyPr/>
          <a:lstStyle/>
          <a:p>
            <a:r>
              <a:rPr lang="ru-RU" sz="2800" dirty="0" smtClean="0"/>
              <a:t>Уголок книги МБДОУ № 84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432" y="1124744"/>
            <a:ext cx="3394472" cy="4525963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6267" y="1124744"/>
            <a:ext cx="5184576" cy="3888432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22347129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6028" y="5445224"/>
            <a:ext cx="5159424" cy="648072"/>
          </a:xfrm>
        </p:spPr>
        <p:txBody>
          <a:bodyPr/>
          <a:lstStyle/>
          <a:p>
            <a:r>
              <a:rPr lang="ru-RU" sz="2800" dirty="0" smtClean="0"/>
              <a:t>Уголок книги МБДОУ № 36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124744"/>
            <a:ext cx="3528392" cy="5040560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44" y="1124744"/>
            <a:ext cx="4920546" cy="3690410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15431008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1596" y="4725144"/>
            <a:ext cx="4320480" cy="1012974"/>
          </a:xfrm>
        </p:spPr>
        <p:txBody>
          <a:bodyPr/>
          <a:lstStyle/>
          <a:p>
            <a:r>
              <a:rPr lang="ru-RU" sz="2800" dirty="0" smtClean="0"/>
              <a:t>Уголок книги</a:t>
            </a:r>
            <a:br>
              <a:rPr lang="ru-RU" sz="2800" dirty="0" smtClean="0"/>
            </a:br>
            <a:r>
              <a:rPr lang="ru-RU" sz="2800" dirty="0" smtClean="0"/>
              <a:t>МБДОУ № 109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2051" y="490234"/>
            <a:ext cx="4590429" cy="3442822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140968"/>
            <a:ext cx="4320480" cy="3240360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22373877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/>
          <a:p>
            <a:r>
              <a:rPr lang="ru-RU" sz="2800" dirty="0" smtClean="0"/>
              <a:t>Уголок книги МБДОУ № 109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03268594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1124744"/>
            <a:ext cx="3960440" cy="1143000"/>
          </a:xfrm>
        </p:spPr>
        <p:txBody>
          <a:bodyPr/>
          <a:lstStyle/>
          <a:p>
            <a:r>
              <a:rPr lang="ru-RU" sz="2800" dirty="0" smtClean="0"/>
              <a:t>Библиотека</a:t>
            </a:r>
            <a:br>
              <a:rPr lang="ru-RU" sz="2800" dirty="0" smtClean="0"/>
            </a:br>
            <a:r>
              <a:rPr lang="ru-RU" sz="2800" dirty="0" smtClean="0"/>
              <a:t>МБДОУ № 72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5384" y="3019869"/>
            <a:ext cx="4977096" cy="3433467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992" y="980728"/>
            <a:ext cx="4474841" cy="3356131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76640182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303512" y="6188803"/>
            <a:ext cx="4500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/>
              <a:t>Библиотека МБДОУ </a:t>
            </a:r>
            <a:r>
              <a:rPr lang="ru-RU" sz="2800" dirty="0"/>
              <a:t>№ </a:t>
            </a:r>
            <a:r>
              <a:rPr lang="en-US" sz="2800" dirty="0" smtClean="0"/>
              <a:t>44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3626" y="932527"/>
            <a:ext cx="3816571" cy="5088761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197" y="908720"/>
            <a:ext cx="3834425" cy="5112567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37876504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5877272"/>
            <a:ext cx="8229600" cy="1143000"/>
          </a:xfrm>
        </p:spPr>
        <p:txBody>
          <a:bodyPr/>
          <a:lstStyle/>
          <a:p>
            <a:r>
              <a:rPr lang="ru-RU" sz="2800" dirty="0" smtClean="0"/>
              <a:t> Библиотека МБДОУ </a:t>
            </a:r>
            <a:r>
              <a:rPr lang="ru-RU" sz="2800" dirty="0"/>
              <a:t>№ </a:t>
            </a:r>
            <a:r>
              <a:rPr lang="ru-RU" sz="2800" dirty="0" smtClean="0"/>
              <a:t>44</a:t>
            </a:r>
            <a:endParaRPr lang="ru-RU" sz="2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196752"/>
            <a:ext cx="3600400" cy="48005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791856"/>
            <a:ext cx="3621088" cy="4828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58725916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/>
          <a:lstStyle/>
          <a:p>
            <a:r>
              <a:rPr lang="ru-RU" sz="2800" dirty="0" smtClean="0"/>
              <a:t>Уголок книги МБДОУ № 43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1484784"/>
            <a:ext cx="6563072" cy="4922304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84433003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/>
          <a:lstStyle/>
          <a:p>
            <a:r>
              <a:rPr lang="ru-RU" sz="2800" dirty="0" smtClean="0"/>
              <a:t>Библиотека МБДОУ № 44</a:t>
            </a:r>
            <a:endParaRPr lang="ru-RU" sz="2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1473341"/>
            <a:ext cx="6912768" cy="5052003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05519013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Библиотека МБДОУ № 44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124744"/>
            <a:ext cx="7848872" cy="5505475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17178871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468313" y="6021288"/>
            <a:ext cx="8278812" cy="7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endParaRPr lang="ru-RU" sz="2800" dirty="0">
              <a:solidFill>
                <a:srgbClr val="500C12"/>
              </a:solidFill>
              <a:latin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696" y="908720"/>
            <a:ext cx="3744416" cy="4992555"/>
          </a:xfrm>
          <a:prstGeom prst="rect">
            <a:avLst/>
          </a:prstGeom>
          <a:ln>
            <a:noFill/>
          </a:ln>
          <a:effectLst>
            <a:outerShdw blurRad="292100" dist="139700" algn="l" rotWithShape="0">
              <a:prstClr val="black">
                <a:alpha val="65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260648"/>
            <a:ext cx="4011055" cy="5348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10"/>
          <p:cNvSpPr txBox="1">
            <a:spLocks noChangeArrowheads="1"/>
          </p:cNvSpPr>
          <p:nvPr/>
        </p:nvSpPr>
        <p:spPr bwMode="auto">
          <a:xfrm>
            <a:off x="2285491" y="6021288"/>
            <a:ext cx="5005065" cy="576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buFontTx/>
              <a:buNone/>
              <a:defRPr/>
            </a:pPr>
            <a:r>
              <a:rPr lang="ru-RU" sz="2800" kern="0" dirty="0" smtClean="0"/>
              <a:t>Уголок книги МБДОУ № 84</a:t>
            </a:r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765" y="5504934"/>
            <a:ext cx="4680520" cy="1143000"/>
          </a:xfrm>
        </p:spPr>
        <p:txBody>
          <a:bodyPr/>
          <a:lstStyle/>
          <a:p>
            <a:r>
              <a:rPr lang="ru-RU" sz="2800" dirty="0" smtClean="0"/>
              <a:t>Уголок книги МБДОУ № 36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536382"/>
            <a:ext cx="3843648" cy="5124866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7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556792"/>
            <a:ext cx="4130932" cy="3600400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3352023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5292080" y="2492896"/>
            <a:ext cx="3024336" cy="504056"/>
          </a:xfrm>
        </p:spPr>
        <p:txBody>
          <a:bodyPr/>
          <a:lstStyle/>
          <a:p>
            <a:r>
              <a:rPr lang="ru-RU" sz="2800" dirty="0" smtClean="0"/>
              <a:t>Библиотека </a:t>
            </a:r>
            <a:r>
              <a:rPr lang="ru-RU" sz="2800" dirty="0"/>
              <a:t>МБДОУ </a:t>
            </a:r>
            <a:r>
              <a:rPr lang="ru-RU" sz="2800" dirty="0" smtClean="0"/>
              <a:t>№</a:t>
            </a:r>
            <a:r>
              <a:rPr lang="en-US" sz="2800" dirty="0" smtClean="0"/>
              <a:t> 44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764704"/>
            <a:ext cx="3805070" cy="5073427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2132856"/>
            <a:ext cx="4038600" cy="3993307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36715999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44" y="3068960"/>
            <a:ext cx="4632515" cy="3474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20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3568" y="4774418"/>
            <a:ext cx="2736304" cy="576089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2800" dirty="0" smtClean="0"/>
              <a:t>Уголок книги МБДОУ № 300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980728"/>
            <a:ext cx="4824536" cy="3618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/>
          <a:lstStyle/>
          <a:p>
            <a:r>
              <a:rPr lang="ru-RU" sz="2800" dirty="0" smtClean="0"/>
              <a:t>Уголок книги МБДОУ № 84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1268760"/>
            <a:ext cx="7488832" cy="5110150"/>
          </a:xfr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10461002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4">
      <a:dk1>
        <a:srgbClr val="6A1C22"/>
      </a:dk1>
      <a:lt1>
        <a:srgbClr val="FFFFFF"/>
      </a:lt1>
      <a:dk2>
        <a:srgbClr val="54002A"/>
      </a:dk2>
      <a:lt2>
        <a:srgbClr val="FFC5C5"/>
      </a:lt2>
      <a:accent1>
        <a:srgbClr val="FFEBEB"/>
      </a:accent1>
      <a:accent2>
        <a:srgbClr val="4B012D"/>
      </a:accent2>
      <a:accent3>
        <a:srgbClr val="FFFFFF"/>
      </a:accent3>
      <a:accent4>
        <a:srgbClr val="59161B"/>
      </a:accent4>
      <a:accent5>
        <a:srgbClr val="FFF3F3"/>
      </a:accent5>
      <a:accent6>
        <a:srgbClr val="430128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76"/>
        </a:dk1>
        <a:lt1>
          <a:srgbClr val="FFFFFF"/>
        </a:lt1>
        <a:dk2>
          <a:srgbClr val="000066"/>
        </a:dk2>
        <a:lt2>
          <a:srgbClr val="CCECFF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64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6A1C22"/>
        </a:dk1>
        <a:lt1>
          <a:srgbClr val="FFFFFF"/>
        </a:lt1>
        <a:dk2>
          <a:srgbClr val="54002A"/>
        </a:dk2>
        <a:lt2>
          <a:srgbClr val="FFC5C5"/>
        </a:lt2>
        <a:accent1>
          <a:srgbClr val="FFEBEB"/>
        </a:accent1>
        <a:accent2>
          <a:srgbClr val="4B012D"/>
        </a:accent2>
        <a:accent3>
          <a:srgbClr val="FFFFFF"/>
        </a:accent3>
        <a:accent4>
          <a:srgbClr val="59161B"/>
        </a:accent4>
        <a:accent5>
          <a:srgbClr val="FFF3F3"/>
        </a:accent5>
        <a:accent6>
          <a:srgbClr val="430128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1 до начала</Template>
  <TotalTime>1126</TotalTime>
  <Words>168</Words>
  <Application>Microsoft Office PowerPoint</Application>
  <PresentationFormat>Экран (4:3)</PresentationFormat>
  <Paragraphs>46</Paragraphs>
  <Slides>42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Оформление по умолчанию</vt:lpstr>
      <vt:lpstr>Городской смотр-конкурс «Уголок книги  в детском саду»</vt:lpstr>
      <vt:lpstr>Слайд 2</vt:lpstr>
      <vt:lpstr> Библиотека МБДОУ № 72 </vt:lpstr>
      <vt:lpstr> Библиотека МБДОУ № 44</vt:lpstr>
      <vt:lpstr>Слайд 5</vt:lpstr>
      <vt:lpstr>Уголок книги МБДОУ № 36</vt:lpstr>
      <vt:lpstr>Библиотека МБДОУ № 44 </vt:lpstr>
      <vt:lpstr>Слайд 8</vt:lpstr>
      <vt:lpstr>Уголок книги МБДОУ № 84</vt:lpstr>
      <vt:lpstr>Уголок книги МБДОУ № 50</vt:lpstr>
      <vt:lpstr>Библиотека МБДОУ № 72</vt:lpstr>
      <vt:lpstr>Уголок книги МБДОУ № 36</vt:lpstr>
      <vt:lpstr>Уголок книги МБДОУ № 36</vt:lpstr>
      <vt:lpstr>Слайд 14</vt:lpstr>
      <vt:lpstr>Уголок книги МБДОУ № 283</vt:lpstr>
      <vt:lpstr>Уголок книги МБДОУ № 265</vt:lpstr>
      <vt:lpstr>Уголок книги МБДОУ № 36</vt:lpstr>
      <vt:lpstr>Уголок книги МБДОУ № 283</vt:lpstr>
      <vt:lpstr>Слайд 19</vt:lpstr>
      <vt:lpstr>Библиотека МБДОУ № 72</vt:lpstr>
      <vt:lpstr>Уголок книги  МБДОУ № 43</vt:lpstr>
      <vt:lpstr>Слайд 22</vt:lpstr>
      <vt:lpstr>Библиотека МБДОУ № 211</vt:lpstr>
      <vt:lpstr>Библиотека МБДОУ № 211</vt:lpstr>
      <vt:lpstr>Уголок книги МБДОУ № 36</vt:lpstr>
      <vt:lpstr>Библиотека МБДОУ № 328</vt:lpstr>
      <vt:lpstr>Уголок книги МБДОУ № 300</vt:lpstr>
      <vt:lpstr>Уголок книги МБДОУ № 52</vt:lpstr>
      <vt:lpstr>Уголок книги МБДОУ № 84</vt:lpstr>
      <vt:lpstr>Уголок книги МБДОУ № 50</vt:lpstr>
      <vt:lpstr>Слайд 31</vt:lpstr>
      <vt:lpstr>Уголок книги МБДОУ № 305</vt:lpstr>
      <vt:lpstr>Библиотека МБДОУ № 328</vt:lpstr>
      <vt:lpstr>Уголок книги МБДОУ № 84</vt:lpstr>
      <vt:lpstr>Уголок книги МБДОУ № 36</vt:lpstr>
      <vt:lpstr>Уголок книги МБДОУ № 109</vt:lpstr>
      <vt:lpstr>Уголок книги МБДОУ № 109</vt:lpstr>
      <vt:lpstr>Библиотека МБДОУ № 72</vt:lpstr>
      <vt:lpstr>Слайд 39</vt:lpstr>
      <vt:lpstr>Уголок книги МБДОУ № 43</vt:lpstr>
      <vt:lpstr>Библиотека МБДОУ № 44</vt:lpstr>
      <vt:lpstr>Библиотека МБДОУ № 44</vt:lpstr>
    </vt:vector>
  </TitlesOfParts>
  <Company>KRGTU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Городской смотр-конкурс «Уголок книги  в детском саду»</dc:title>
  <dc:creator>user</dc:creator>
  <cp:lastModifiedBy>Крынцылова</cp:lastModifiedBy>
  <cp:revision>84</cp:revision>
  <dcterms:created xsi:type="dcterms:W3CDTF">2015-02-03T01:40:44Z</dcterms:created>
  <dcterms:modified xsi:type="dcterms:W3CDTF">2015-02-06T13:14:03Z</dcterms:modified>
</cp:coreProperties>
</file>